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3" r:id="rId76"/>
    <p:sldId id="330" r:id="rId77"/>
    <p:sldId id="332" r:id="rId7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5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3"/>
    <p:restoredTop sz="94694"/>
  </p:normalViewPr>
  <p:slideViewPr>
    <p:cSldViewPr snapToGrid="0">
      <p:cViewPr varScale="1">
        <p:scale>
          <a:sx n="95" d="100"/>
          <a:sy n="95" d="100"/>
        </p:scale>
        <p:origin x="184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39113A-6930-29DC-9919-F763003AA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F4ED22-8627-793B-2CE6-0428430CD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9B4CDF-D2D3-2F99-E2AD-F208DEF44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9467-D485-8E45-9995-A64D3408E245}" type="datetimeFigureOut">
              <a:rPr lang="nl-BE" smtClean="0"/>
              <a:t>10/09/2022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7A4313-8C58-F24D-CA51-523C45FB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797298-DFA7-6A93-6C73-222068806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FADE-81E4-7949-918B-B77049E6ED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672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AE5AD3-96BA-7122-3D99-D9424363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14DAB79-63D9-4021-EFF1-188494CB6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B3C5F0-7813-C848-54A2-6E0096542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9467-D485-8E45-9995-A64D3408E245}" type="datetimeFigureOut">
              <a:rPr lang="nl-BE" smtClean="0"/>
              <a:t>10/09/2022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7C27CE-1F77-E960-64AB-84F8A7076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F0DE91-4978-8919-62C4-A02AAA158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FADE-81E4-7949-918B-B77049E6ED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584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9317557-FE75-B662-F453-8634262C9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D871053-2EA3-3D63-4423-EFE23AB5E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33AE6E-5386-B41C-8706-C88286B8D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9467-D485-8E45-9995-A64D3408E245}" type="datetimeFigureOut">
              <a:rPr lang="nl-BE" smtClean="0"/>
              <a:t>10/09/2022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7E911B-CB21-A09A-D4B3-8A47466C4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73FE08-60EE-7F7A-14CF-00A73EB87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FADE-81E4-7949-918B-B77049E6ED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681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317837-3A0A-66DD-D74D-E1F3C143D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0967A2-4018-C10F-E996-672CA1383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4B1E98-4F73-CF11-2534-E6E208FE7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9467-D485-8E45-9995-A64D3408E245}" type="datetimeFigureOut">
              <a:rPr lang="nl-BE" smtClean="0"/>
              <a:t>10/09/2022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8909DE-BDEC-1B93-C330-2D2A4987C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6CBD42-374A-1817-18B6-BB1C9BB4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FADE-81E4-7949-918B-B77049E6ED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2042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154A-92EA-CDEF-066D-E4B068145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7A40902-2D81-92F0-1635-FCEBEA506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BA900A-A9DB-209A-E28D-3745485F3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9467-D485-8E45-9995-A64D3408E245}" type="datetimeFigureOut">
              <a:rPr lang="nl-BE" smtClean="0"/>
              <a:t>10/09/2022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A113FD-01F2-8920-B44A-0B3D03CBE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4A1B27-C87E-BDEC-58DB-41B873E5A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FADE-81E4-7949-918B-B77049E6ED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4326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8008DC-A063-3E84-6FB0-77E60A2FA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5E74B3-E913-8196-DD34-FEF44F84E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ECCF2C1-839B-EDA0-9F92-504D6C32E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D7E4BA1-D38E-7D6C-0135-A55CC9833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9467-D485-8E45-9995-A64D3408E245}" type="datetimeFigureOut">
              <a:rPr lang="nl-BE" smtClean="0"/>
              <a:t>10/09/2022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7B2723-EBBA-1C72-1F47-6BEC2BE94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E31AA3D-C358-E3F2-3B8A-F8178C228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FADE-81E4-7949-918B-B77049E6ED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4375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7FDCF7-B70B-094D-6604-500040612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4A9679C-7A05-CF34-C041-F97E9C77A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0A48594-AE19-F84E-ADCC-6EE5BE545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9C2586A-AD58-19E4-9ACB-83F71B365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D8C6B5B-EADE-3BD3-64F8-2FEF008F83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B67AB6D-5765-A179-6D95-89A99C8D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9467-D485-8E45-9995-A64D3408E245}" type="datetimeFigureOut">
              <a:rPr lang="nl-BE" smtClean="0"/>
              <a:t>10/09/2022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268FAE1-DE68-A9B3-CFF5-99E8E1D3C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E1893C2-B1FA-1BEE-A66A-7151AF910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FADE-81E4-7949-918B-B77049E6ED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3040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5138FE-C4BD-5BF3-8982-256FB83E0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9EF1D58-11F2-9EA9-AFB5-4D67FC493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9467-D485-8E45-9995-A64D3408E245}" type="datetimeFigureOut">
              <a:rPr lang="nl-BE" smtClean="0"/>
              <a:t>10/09/2022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28D8B03-FB81-EA1C-5CBE-55E3B2B09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E8620D3-5A9A-A2ED-561A-1CD18927C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FADE-81E4-7949-918B-B77049E6ED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7599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62C3003-EB7A-D863-AD25-9B36ADEA8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9467-D485-8E45-9995-A64D3408E245}" type="datetimeFigureOut">
              <a:rPr lang="nl-BE" smtClean="0"/>
              <a:t>10/09/2022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BE01EA-3487-DF22-6CA6-613C38DDA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696F105-DD20-A7C2-6C0C-7B4CD168E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FADE-81E4-7949-918B-B77049E6ED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914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F680DE-6A43-0174-0B8F-E0E8FDD8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5CCE31-63D9-179A-4346-E42791783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B3D45-6EB4-0591-F7F9-0E6A29A82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F953D43-3471-E9D3-ED58-9A894DD50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9467-D485-8E45-9995-A64D3408E245}" type="datetimeFigureOut">
              <a:rPr lang="nl-BE" smtClean="0"/>
              <a:t>10/09/2022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F4513AF-97AF-CE6F-9B0D-09216662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916AC7F-F9B3-9389-C7A6-731FDB8E7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FADE-81E4-7949-918B-B77049E6ED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130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CE681-676B-01C0-0FDD-8A97700F1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D520770-2080-766C-243E-4FA7394AF5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9A72A4B-AEB6-4FD0-6D44-F41772253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0A17714-9FA4-B0A2-9A6C-7DE34246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9467-D485-8E45-9995-A64D3408E245}" type="datetimeFigureOut">
              <a:rPr lang="nl-BE" smtClean="0"/>
              <a:t>10/09/2022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4D35D8-CB98-AB88-C26B-92130449D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6CA7B8E-B48E-B675-A064-D140C7D85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FADE-81E4-7949-918B-B77049E6ED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344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1EA67BB-C8C8-C617-5241-ADDD01052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EF8741B-1789-55D4-72CB-DD8D3CF8A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535A1AD-DAAA-C37D-EB73-BF5E2E7F3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59467-D485-8E45-9995-A64D3408E245}" type="datetimeFigureOut">
              <a:rPr lang="nl-BE" smtClean="0"/>
              <a:t>10/09/2022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051973-A4E8-1267-6B2C-5EDF72A8D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00C8BF-56B8-E264-A719-758B86926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BFADE-81E4-7949-918B-B77049E6ED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744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694FAAB-2D9D-003B-734F-ED41BD0E6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769" y="1644969"/>
            <a:ext cx="8764461" cy="2408554"/>
          </a:xfrm>
          <a:prstGeom prst="rect">
            <a:avLst/>
          </a:prstGeom>
        </p:spPr>
      </p:pic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71620E7E-A170-B761-7E97-E0DDE5FDC965}"/>
              </a:ext>
            </a:extLst>
          </p:cNvPr>
          <p:cNvSpPr/>
          <p:nvPr/>
        </p:nvSpPr>
        <p:spPr>
          <a:xfrm>
            <a:off x="2925770" y="4718966"/>
            <a:ext cx="6340459" cy="107766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Uitslagavond Zoektocht 2022</a:t>
            </a:r>
          </a:p>
        </p:txBody>
      </p:sp>
    </p:spTree>
    <p:extLst>
      <p:ext uri="{BB962C8B-B14F-4D97-AF65-F5344CB8AC3E}">
        <p14:creationId xmlns:p14="http://schemas.microsoft.com/office/powerpoint/2010/main" val="904182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5</a:t>
            </a:r>
          </a:p>
        </p:txBody>
      </p:sp>
      <p:pic>
        <p:nvPicPr>
          <p:cNvPr id="7" name="image5.jpeg">
            <a:extLst>
              <a:ext uri="{FF2B5EF4-FFF2-40B4-BE49-F238E27FC236}">
                <a16:creationId xmlns:a16="http://schemas.microsoft.com/office/drawing/2014/main" id="{12BDAB9C-223F-6F7D-74F0-FB36FFC1FBD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3279574" cy="365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8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5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Tussen 1 en 3 meter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4A71C67-0153-DD52-6DAA-FE2AF716A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9089"/>
            <a:ext cx="5779948" cy="359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1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6</a:t>
            </a:r>
          </a:p>
        </p:txBody>
      </p:sp>
      <p:pic>
        <p:nvPicPr>
          <p:cNvPr id="7" name="image6.jpeg">
            <a:extLst>
              <a:ext uri="{FF2B5EF4-FFF2-40B4-BE49-F238E27FC236}">
                <a16:creationId xmlns:a16="http://schemas.microsoft.com/office/drawing/2014/main" id="{5F1019A9-A18E-B843-0D06-B31D03E35E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3691846" cy="379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54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</a:t>
            </a:r>
            <a:r>
              <a:rPr lang="nl-BE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r>
            <a:endParaRPr lang="nl-BE" sz="32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Geel/oranje/…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BD22A60-CCCC-3332-4F0B-2753B2D66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379" y="985838"/>
            <a:ext cx="3255434" cy="4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6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7</a:t>
            </a:r>
          </a:p>
        </p:txBody>
      </p:sp>
      <p:pic>
        <p:nvPicPr>
          <p:cNvPr id="7" name="image7.jpeg">
            <a:extLst>
              <a:ext uri="{FF2B5EF4-FFF2-40B4-BE49-F238E27FC236}">
                <a16:creationId xmlns:a16="http://schemas.microsoft.com/office/drawing/2014/main" id="{26EEEB86-225C-077B-8CCD-04E8C544F0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5422570" cy="379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52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7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Tennis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A903BE4-6149-CE22-7BF4-04E1589B9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31634"/>
            <a:ext cx="5390073" cy="35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5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8</a:t>
            </a:r>
          </a:p>
        </p:txBody>
      </p:sp>
      <p:pic>
        <p:nvPicPr>
          <p:cNvPr id="7" name="image8.jpeg">
            <a:extLst>
              <a:ext uri="{FF2B5EF4-FFF2-40B4-BE49-F238E27FC236}">
                <a16:creationId xmlns:a16="http://schemas.microsoft.com/office/drawing/2014/main" id="{A6F9A687-96D0-2E3B-7133-3221384331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3013626" cy="380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39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8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Multidisciplinair centrum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3E1FDAE-D1BC-F1F7-0339-6F874D470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7605"/>
            <a:ext cx="5404184" cy="360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9</a:t>
            </a:r>
          </a:p>
        </p:txBody>
      </p:sp>
      <p:pic>
        <p:nvPicPr>
          <p:cNvPr id="7" name="image9.jpeg">
            <a:extLst>
              <a:ext uri="{FF2B5EF4-FFF2-40B4-BE49-F238E27FC236}">
                <a16:creationId xmlns:a16="http://schemas.microsoft.com/office/drawing/2014/main" id="{D1E1B150-0681-2CAD-B486-6AC8CAE084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4"/>
            <a:ext cx="3090150" cy="38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07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9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Hoger dan 2 meter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2D6E53C-FB52-4624-B7D6-922A4B84B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32284"/>
            <a:ext cx="5390148" cy="359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4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</a:t>
            </a:r>
          </a:p>
        </p:txBody>
      </p:sp>
      <p:pic>
        <p:nvPicPr>
          <p:cNvPr id="10" name="image1.jpeg">
            <a:extLst>
              <a:ext uri="{FF2B5EF4-FFF2-40B4-BE49-F238E27FC236}">
                <a16:creationId xmlns:a16="http://schemas.microsoft.com/office/drawing/2014/main" id="{CF9BF73C-2D4E-CCA6-387B-D21A015E25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3509731" cy="394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15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10</a:t>
            </a:r>
          </a:p>
        </p:txBody>
      </p:sp>
      <p:pic>
        <p:nvPicPr>
          <p:cNvPr id="7" name="image10.jpeg">
            <a:extLst>
              <a:ext uri="{FF2B5EF4-FFF2-40B4-BE49-F238E27FC236}">
                <a16:creationId xmlns:a16="http://schemas.microsoft.com/office/drawing/2014/main" id="{18D5C11F-8400-A719-A460-108284C304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3696669" cy="38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24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10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4F3506A-6B3E-889E-A6A3-C387C3FE9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7605"/>
            <a:ext cx="5404184" cy="360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11</a:t>
            </a:r>
          </a:p>
        </p:txBody>
      </p:sp>
      <p:pic>
        <p:nvPicPr>
          <p:cNvPr id="7" name="image11.png">
            <a:extLst>
              <a:ext uri="{FF2B5EF4-FFF2-40B4-BE49-F238E27FC236}">
                <a16:creationId xmlns:a16="http://schemas.microsoft.com/office/drawing/2014/main" id="{A9D8B032-9C1B-49BA-7A41-C5EBA900EB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4"/>
            <a:ext cx="5321877" cy="116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47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11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Kunststedenroute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4C8C50C-3D61-1E05-9651-CD0269178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8038"/>
            <a:ext cx="5403551" cy="360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9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12</a:t>
            </a:r>
          </a:p>
        </p:txBody>
      </p:sp>
      <p:pic>
        <p:nvPicPr>
          <p:cNvPr id="7" name="image12.jpeg">
            <a:extLst>
              <a:ext uri="{FF2B5EF4-FFF2-40B4-BE49-F238E27FC236}">
                <a16:creationId xmlns:a16="http://schemas.microsoft.com/office/drawing/2014/main" id="{DCFEE4AC-DA4D-8390-61AB-6AFD835397E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5640608" cy="381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87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12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23F011B-FECD-6589-0FC1-3C3391AFE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7605"/>
            <a:ext cx="5404184" cy="360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4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13</a:t>
            </a:r>
          </a:p>
        </p:txBody>
      </p:sp>
      <p:pic>
        <p:nvPicPr>
          <p:cNvPr id="7" name="image13.jpeg">
            <a:extLst>
              <a:ext uri="{FF2B5EF4-FFF2-40B4-BE49-F238E27FC236}">
                <a16:creationId xmlns:a16="http://schemas.microsoft.com/office/drawing/2014/main" id="{CA04AE42-F8D8-D0BC-44A3-15544A8A1B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5456084" cy="191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11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13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Postbode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E98C727-91D9-0029-61C3-C41FADEF9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7425"/>
            <a:ext cx="3255433" cy="4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7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14</a:t>
            </a:r>
          </a:p>
        </p:txBody>
      </p:sp>
      <p:pic>
        <p:nvPicPr>
          <p:cNvPr id="7" name="image14.jpeg">
            <a:extLst>
              <a:ext uri="{FF2B5EF4-FFF2-40B4-BE49-F238E27FC236}">
                <a16:creationId xmlns:a16="http://schemas.microsoft.com/office/drawing/2014/main" id="{2DEF11E3-7AD4-C7D3-C2E6-D6A648060F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4"/>
            <a:ext cx="4843524" cy="38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99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14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Deugenietstraat 2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78B8AD-D174-A30C-FA56-1AB6BFD03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32952"/>
            <a:ext cx="5388142" cy="359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4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Deug</a:t>
            </a:r>
            <a:r>
              <a:rPr lang="nl-BE" sz="2200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</a:t>
            </a:r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nietstraat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6E47F1E-3DD5-81AA-D05B-F482FF744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954" y="1021584"/>
            <a:ext cx="3255434" cy="48831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BD3752D-BF78-E694-8811-6025A455F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0139" y="3587434"/>
            <a:ext cx="2868524" cy="212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0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15</a:t>
            </a:r>
          </a:p>
        </p:txBody>
      </p:sp>
      <p:pic>
        <p:nvPicPr>
          <p:cNvPr id="7" name="image15.jpeg">
            <a:extLst>
              <a:ext uri="{FF2B5EF4-FFF2-40B4-BE49-F238E27FC236}">
                <a16:creationId xmlns:a16="http://schemas.microsoft.com/office/drawing/2014/main" id="{9805D703-94EA-27C9-D790-CC76E7CE799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999" y="987425"/>
            <a:ext cx="4913239" cy="380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28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15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88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E7B2E82-8974-3A12-7C82-4EFE11B6C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7425"/>
            <a:ext cx="3255433" cy="4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0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16</a:t>
            </a:r>
          </a:p>
        </p:txBody>
      </p:sp>
      <p:pic>
        <p:nvPicPr>
          <p:cNvPr id="7" name="image16.jpeg">
            <a:extLst>
              <a:ext uri="{FF2B5EF4-FFF2-40B4-BE49-F238E27FC236}">
                <a16:creationId xmlns:a16="http://schemas.microsoft.com/office/drawing/2014/main" id="{C8DDB94F-3B67-4CE2-5121-D81E540C38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4266098" cy="381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02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16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Hoger dan 4 meter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30A2747-EA29-08EA-B9CC-06099A6C7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7425"/>
            <a:ext cx="3255433" cy="4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2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17</a:t>
            </a:r>
          </a:p>
        </p:txBody>
      </p:sp>
      <p:pic>
        <p:nvPicPr>
          <p:cNvPr id="7" name="image17.jpeg">
            <a:extLst>
              <a:ext uri="{FF2B5EF4-FFF2-40B4-BE49-F238E27FC236}">
                <a16:creationId xmlns:a16="http://schemas.microsoft.com/office/drawing/2014/main" id="{1CF6F958-0662-F8B4-DACA-5F20CC25E2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999" y="987425"/>
            <a:ext cx="2183027" cy="382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49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17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Huisnummer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9DE13AC-61EF-E804-F0DA-533292789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7425"/>
            <a:ext cx="3255434" cy="488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9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18</a:t>
            </a:r>
          </a:p>
        </p:txBody>
      </p:sp>
      <p:pic>
        <p:nvPicPr>
          <p:cNvPr id="7" name="image18.jpeg">
            <a:extLst>
              <a:ext uri="{FF2B5EF4-FFF2-40B4-BE49-F238E27FC236}">
                <a16:creationId xmlns:a16="http://schemas.microsoft.com/office/drawing/2014/main" id="{E939807C-BC50-E129-D9AB-E2FF530A458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4447927" cy="381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42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18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Tuinaanleg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3E628D5-16C8-43D9-9870-359B2396E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11563"/>
            <a:ext cx="5452311" cy="363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0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19</a:t>
            </a:r>
          </a:p>
        </p:txBody>
      </p:sp>
      <p:pic>
        <p:nvPicPr>
          <p:cNvPr id="7" name="image19.jpeg">
            <a:extLst>
              <a:ext uri="{FF2B5EF4-FFF2-40B4-BE49-F238E27FC236}">
                <a16:creationId xmlns:a16="http://schemas.microsoft.com/office/drawing/2014/main" id="{A713781E-DACD-AFDE-885F-4B30CED1299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4336568" cy="38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4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19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Folderbedeler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EE53C59-6190-7607-304E-AA489EF9E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11563"/>
            <a:ext cx="5452311" cy="363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9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3179707-AEE1-E90A-2459-D5D98EB8F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</a:t>
            </a:r>
          </a:p>
        </p:txBody>
      </p:sp>
      <p:pic>
        <p:nvPicPr>
          <p:cNvPr id="10" name="image2.jpeg">
            <a:extLst>
              <a:ext uri="{FF2B5EF4-FFF2-40B4-BE49-F238E27FC236}">
                <a16:creationId xmlns:a16="http://schemas.microsoft.com/office/drawing/2014/main" id="{369D1082-6B5F-B574-0796-4F03C11047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3787714" cy="420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45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20</a:t>
            </a:r>
          </a:p>
        </p:txBody>
      </p:sp>
      <p:pic>
        <p:nvPicPr>
          <p:cNvPr id="7" name="image20.jpeg">
            <a:extLst>
              <a:ext uri="{FF2B5EF4-FFF2-40B4-BE49-F238E27FC236}">
                <a16:creationId xmlns:a16="http://schemas.microsoft.com/office/drawing/2014/main" id="{EDBAC356-8EB3-9CE4-52DA-C88B25A60F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5422466" cy="291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775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20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24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E0E3906-E0FF-6F16-C371-9AAAF9E8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8038"/>
            <a:ext cx="5403551" cy="360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0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21</a:t>
            </a:r>
          </a:p>
        </p:txBody>
      </p:sp>
      <p:pic>
        <p:nvPicPr>
          <p:cNvPr id="7" name="image21.jpeg">
            <a:extLst>
              <a:ext uri="{FF2B5EF4-FFF2-40B4-BE49-F238E27FC236}">
                <a16:creationId xmlns:a16="http://schemas.microsoft.com/office/drawing/2014/main" id="{1474F7D9-76A9-545A-ED8D-07F2A6E27B6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999" y="987425"/>
            <a:ext cx="5457975" cy="365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68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21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Verantwoord sporten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FFF0A87-5612-A34A-C9D6-8C0B3631B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7605"/>
            <a:ext cx="5404184" cy="360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0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22</a:t>
            </a:r>
          </a:p>
        </p:txBody>
      </p:sp>
      <p:pic>
        <p:nvPicPr>
          <p:cNvPr id="7" name="image22.jpeg">
            <a:extLst>
              <a:ext uri="{FF2B5EF4-FFF2-40B4-BE49-F238E27FC236}">
                <a16:creationId xmlns:a16="http://schemas.microsoft.com/office/drawing/2014/main" id="{D03555D2-511C-CBFE-018E-36760FDA64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5256120" cy="201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548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22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Veiligheid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036954C-977A-3968-33CA-5036657C4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7425"/>
            <a:ext cx="3255434" cy="4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23</a:t>
            </a:r>
          </a:p>
        </p:txBody>
      </p:sp>
      <p:pic>
        <p:nvPicPr>
          <p:cNvPr id="7" name="image23.jpeg">
            <a:extLst>
              <a:ext uri="{FF2B5EF4-FFF2-40B4-BE49-F238E27FC236}">
                <a16:creationId xmlns:a16="http://schemas.microsoft.com/office/drawing/2014/main" id="{4497D49A-45DD-AADD-32A1-7435367AF1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999" y="987425"/>
            <a:ext cx="3060357" cy="376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025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23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B2498BC-DF0D-02BD-AB81-B5B0766BE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7425"/>
            <a:ext cx="3255434" cy="4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2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24</a:t>
            </a:r>
          </a:p>
        </p:txBody>
      </p:sp>
      <p:pic>
        <p:nvPicPr>
          <p:cNvPr id="7" name="docshape2">
            <a:extLst>
              <a:ext uri="{FF2B5EF4-FFF2-40B4-BE49-F238E27FC236}">
                <a16:creationId xmlns:a16="http://schemas.microsoft.com/office/drawing/2014/main" id="{44C9AED9-7EFE-87FA-4D5F-CBDD0B8F8B17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87424"/>
            <a:ext cx="3356919" cy="384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7551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24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27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1625153-872B-09E9-D95B-7B4D7D801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966073"/>
            <a:ext cx="5561736" cy="29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71E620B-4AB9-5422-7091-5733703B2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7605"/>
            <a:ext cx="5404184" cy="360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7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25</a:t>
            </a:r>
          </a:p>
        </p:txBody>
      </p:sp>
      <p:pic>
        <p:nvPicPr>
          <p:cNvPr id="7" name="image26.jpeg">
            <a:extLst>
              <a:ext uri="{FF2B5EF4-FFF2-40B4-BE49-F238E27FC236}">
                <a16:creationId xmlns:a16="http://schemas.microsoft.com/office/drawing/2014/main" id="{27EC232B-2C18-386D-6564-D78ED573F7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5530568" cy="362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52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25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Paul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CB24D64-A634-94D6-9758-334CE308B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7605"/>
            <a:ext cx="5404184" cy="360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4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26</a:t>
            </a:r>
          </a:p>
        </p:txBody>
      </p:sp>
      <p:pic>
        <p:nvPicPr>
          <p:cNvPr id="7" name="image27.jpeg">
            <a:extLst>
              <a:ext uri="{FF2B5EF4-FFF2-40B4-BE49-F238E27FC236}">
                <a16:creationId xmlns:a16="http://schemas.microsoft.com/office/drawing/2014/main" id="{33D12C9E-D91C-C086-31B2-9BA31A540DB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5162310" cy="24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491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26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Jouw textiel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172735D-3CE1-F9FC-21C3-6EA0CB066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11563"/>
            <a:ext cx="5452311" cy="363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0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27</a:t>
            </a:r>
          </a:p>
        </p:txBody>
      </p:sp>
      <p:pic>
        <p:nvPicPr>
          <p:cNvPr id="7" name="image28.jpeg">
            <a:extLst>
              <a:ext uri="{FF2B5EF4-FFF2-40B4-BE49-F238E27FC236}">
                <a16:creationId xmlns:a16="http://schemas.microsoft.com/office/drawing/2014/main" id="{CB2A9E73-2C20-00DF-C95E-9982480BB5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2442763" cy="38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660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27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14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8AE64A1-0859-1022-532D-36AAFA7D9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2695"/>
            <a:ext cx="5419588" cy="361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1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28</a:t>
            </a:r>
          </a:p>
        </p:txBody>
      </p:sp>
      <p:pic>
        <p:nvPicPr>
          <p:cNvPr id="7" name="image29.jpeg">
            <a:extLst>
              <a:ext uri="{FF2B5EF4-FFF2-40B4-BE49-F238E27FC236}">
                <a16:creationId xmlns:a16="http://schemas.microsoft.com/office/drawing/2014/main" id="{F1DFDBEA-E777-7D12-B3B9-712E658325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5459260" cy="379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35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28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Mooi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52EE6F7-6139-F904-A3D2-59A7351B4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5001"/>
            <a:ext cx="3256547" cy="48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9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29</a:t>
            </a:r>
          </a:p>
        </p:txBody>
      </p:sp>
      <p:pic>
        <p:nvPicPr>
          <p:cNvPr id="7" name="image30.jpeg">
            <a:extLst>
              <a:ext uri="{FF2B5EF4-FFF2-40B4-BE49-F238E27FC236}">
                <a16:creationId xmlns:a16="http://schemas.microsoft.com/office/drawing/2014/main" id="{F5030B1F-701E-B6EC-B4F1-ECFE8661EB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3845648" cy="38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576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29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Bloempot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E68CA0E-4DD2-4647-A594-1466D8954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7605"/>
            <a:ext cx="5404184" cy="360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4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3</a:t>
            </a:r>
          </a:p>
        </p:txBody>
      </p:sp>
      <p:pic>
        <p:nvPicPr>
          <p:cNvPr id="7" name="image3.jpeg">
            <a:extLst>
              <a:ext uri="{FF2B5EF4-FFF2-40B4-BE49-F238E27FC236}">
                <a16:creationId xmlns:a16="http://schemas.microsoft.com/office/drawing/2014/main" id="{F2DB6B2C-26C0-A992-9C79-4C58E2D1C55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999" y="987425"/>
            <a:ext cx="5118671" cy="362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500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30</a:t>
            </a:r>
          </a:p>
        </p:txBody>
      </p:sp>
      <p:pic>
        <p:nvPicPr>
          <p:cNvPr id="7" name="image31.jpeg">
            <a:extLst>
              <a:ext uri="{FF2B5EF4-FFF2-40B4-BE49-F238E27FC236}">
                <a16:creationId xmlns:a16="http://schemas.microsoft.com/office/drawing/2014/main" id="{69A732F8-2C05-4F0A-C7AC-A3F6A48C77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999" y="987425"/>
            <a:ext cx="5413305" cy="29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829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30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22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E468620-0A0C-B557-83E2-47248C64E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6321"/>
            <a:ext cx="5406062" cy="360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1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31</a:t>
            </a:r>
          </a:p>
        </p:txBody>
      </p:sp>
      <p:pic>
        <p:nvPicPr>
          <p:cNvPr id="7" name="image32.jpeg">
            <a:extLst>
              <a:ext uri="{FF2B5EF4-FFF2-40B4-BE49-F238E27FC236}">
                <a16:creationId xmlns:a16="http://schemas.microsoft.com/office/drawing/2014/main" id="{880176A9-F394-CEFA-5B69-0731C6F4E9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4689462" cy="383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434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31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Tussen 1 en 7 meter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5D59A63-6D70-AEE7-D07B-B28C86285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8058"/>
            <a:ext cx="5403522" cy="360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9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32</a:t>
            </a:r>
          </a:p>
        </p:txBody>
      </p:sp>
      <p:pic>
        <p:nvPicPr>
          <p:cNvPr id="7" name="image33.jpeg">
            <a:extLst>
              <a:ext uri="{FF2B5EF4-FFF2-40B4-BE49-F238E27FC236}">
                <a16:creationId xmlns:a16="http://schemas.microsoft.com/office/drawing/2014/main" id="{47943EA4-728E-9A80-1066-5228AB6AC4D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5461555" cy="22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495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32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12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EF86BD-D8BE-5E42-28E7-A10B8873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7425"/>
            <a:ext cx="3256547" cy="48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1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33</a:t>
            </a:r>
          </a:p>
        </p:txBody>
      </p:sp>
      <p:pic>
        <p:nvPicPr>
          <p:cNvPr id="7" name="image34.jpeg">
            <a:extLst>
              <a:ext uri="{FF2B5EF4-FFF2-40B4-BE49-F238E27FC236}">
                <a16:creationId xmlns:a16="http://schemas.microsoft.com/office/drawing/2014/main" id="{41756492-5498-BD34-4858-8099FEB6DF2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999" y="987425"/>
            <a:ext cx="5650657" cy="343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67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33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8270BFD-4AC3-C874-CED9-A135E53D7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3414"/>
            <a:ext cx="3258107" cy="488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34</a:t>
            </a:r>
          </a:p>
        </p:txBody>
      </p:sp>
      <p:pic>
        <p:nvPicPr>
          <p:cNvPr id="7" name="image35.jpeg">
            <a:extLst>
              <a:ext uri="{FF2B5EF4-FFF2-40B4-BE49-F238E27FC236}">
                <a16:creationId xmlns:a16="http://schemas.microsoft.com/office/drawing/2014/main" id="{300555CC-AB01-D2E7-537D-22EC535C4B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999" y="987425"/>
            <a:ext cx="2220097" cy="406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247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34</a:t>
            </a:r>
            <a:endParaRPr lang="nl-BE" sz="32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VBS Lambertzhoeve</a:t>
            </a:r>
            <a:endParaRPr lang="nl-BE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C3DA708-034C-FECE-4C60-FCB0C1144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4574"/>
            <a:ext cx="5413927" cy="360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4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3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Kerkweg of Voetweg 34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DA52E00-AEC4-25CE-F393-1E1ADFDC6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7605"/>
            <a:ext cx="5404184" cy="360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7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35</a:t>
            </a:r>
          </a:p>
        </p:txBody>
      </p:sp>
      <p:pic>
        <p:nvPicPr>
          <p:cNvPr id="7" name="image36.jpeg">
            <a:extLst>
              <a:ext uri="{FF2B5EF4-FFF2-40B4-BE49-F238E27FC236}">
                <a16:creationId xmlns:a16="http://schemas.microsoft.com/office/drawing/2014/main" id="{9F247E24-1B9B-4BF5-58B5-356D9F92707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4"/>
            <a:ext cx="5507242" cy="273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034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35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Regenboogoversteekzone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7D94B7D-5B49-71CC-ACA4-F870F0502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7605"/>
            <a:ext cx="5404184" cy="360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4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36</a:t>
            </a:r>
          </a:p>
        </p:txBody>
      </p:sp>
      <p:pic>
        <p:nvPicPr>
          <p:cNvPr id="7" name="image37.jpeg">
            <a:extLst>
              <a:ext uri="{FF2B5EF4-FFF2-40B4-BE49-F238E27FC236}">
                <a16:creationId xmlns:a16="http://schemas.microsoft.com/office/drawing/2014/main" id="{64C422AA-7B19-51CA-76D8-D248A29702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4"/>
            <a:ext cx="2047103" cy="383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64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36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Kinderopvang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6A28C6F-2DDD-EB7D-D0BB-763D34FD8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7509"/>
            <a:ext cx="5453642" cy="36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6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Schiftingsvraag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3FDC26B-8F80-4EE7-A31D-92DF7A928C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7425"/>
            <a:ext cx="3736769" cy="38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465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Schiftingsvraag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EAB0C7-EDF6-0E34-89FA-E31238C15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7424"/>
            <a:ext cx="3404260" cy="487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141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Schiftingsvraag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F0A9C56-0954-C6CC-B961-6904E6B48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7425"/>
            <a:ext cx="357294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272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Schiftingsvraag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15320 gram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5B50640-2102-2158-9E3B-C3CA06C29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76920"/>
            <a:ext cx="5475757" cy="41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7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4</a:t>
            </a:r>
          </a:p>
        </p:txBody>
      </p:sp>
      <p:pic>
        <p:nvPicPr>
          <p:cNvPr id="7" name="image4.jpeg">
            <a:extLst>
              <a:ext uri="{FF2B5EF4-FFF2-40B4-BE49-F238E27FC236}">
                <a16:creationId xmlns:a16="http://schemas.microsoft.com/office/drawing/2014/main" id="{A61F55BD-CBD1-0657-73D2-CA543B06663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87425"/>
            <a:ext cx="5504070" cy="84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33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C23EC-1ABD-7042-C462-5FE070B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Vraag 4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CDFD4AF2-D3DA-8F0E-B87C-9E49934B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30587"/>
            <a:ext cx="3932237" cy="24399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BE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Burcht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936721C-760E-1730-2096-EFC513189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8691"/>
            <a:ext cx="5400926" cy="360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214</Words>
  <Application>Microsoft Macintosh PowerPoint</Application>
  <PresentationFormat>Breedbeeld</PresentationFormat>
  <Paragraphs>114</Paragraphs>
  <Slides>77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77</vt:i4>
      </vt:variant>
    </vt:vector>
  </HeadingPairs>
  <TitlesOfParts>
    <vt:vector size="82" baseType="lpstr">
      <vt:lpstr>Arial</vt:lpstr>
      <vt:lpstr>Calibri</vt:lpstr>
      <vt:lpstr>Calibri Light</vt:lpstr>
      <vt:lpstr>Helvetica Neue</vt:lpstr>
      <vt:lpstr>Kantoorthema</vt:lpstr>
      <vt:lpstr>PowerPoint-presentatie</vt:lpstr>
      <vt:lpstr>Vraag 1</vt:lpstr>
      <vt:lpstr>Vraag 1</vt:lpstr>
      <vt:lpstr>Vraag 2</vt:lpstr>
      <vt:lpstr>Vraag 2</vt:lpstr>
      <vt:lpstr>Vraag 3</vt:lpstr>
      <vt:lpstr>Vraag 3</vt:lpstr>
      <vt:lpstr>Vraag 4</vt:lpstr>
      <vt:lpstr>Vraag 4</vt:lpstr>
      <vt:lpstr>Vraag 5</vt:lpstr>
      <vt:lpstr>Vraag 5</vt:lpstr>
      <vt:lpstr>Vraag 6</vt:lpstr>
      <vt:lpstr>Vraag 6</vt:lpstr>
      <vt:lpstr>Vraag 7</vt:lpstr>
      <vt:lpstr>Vraag 7</vt:lpstr>
      <vt:lpstr>Vraag 8</vt:lpstr>
      <vt:lpstr>Vraag 8</vt:lpstr>
      <vt:lpstr>Vraag 9</vt:lpstr>
      <vt:lpstr>Vraag 9</vt:lpstr>
      <vt:lpstr>Vraag 10</vt:lpstr>
      <vt:lpstr>Vraag 10</vt:lpstr>
      <vt:lpstr>Vraag 11</vt:lpstr>
      <vt:lpstr>Vraag 11</vt:lpstr>
      <vt:lpstr>Vraag 12</vt:lpstr>
      <vt:lpstr>Vraag 12</vt:lpstr>
      <vt:lpstr>Vraag 13</vt:lpstr>
      <vt:lpstr>Vraag 13</vt:lpstr>
      <vt:lpstr>Vraag 14</vt:lpstr>
      <vt:lpstr>Vraag 14</vt:lpstr>
      <vt:lpstr>Vraag 15</vt:lpstr>
      <vt:lpstr>Vraag 15</vt:lpstr>
      <vt:lpstr>Vraag 16</vt:lpstr>
      <vt:lpstr>Vraag 16</vt:lpstr>
      <vt:lpstr>Vraag 17</vt:lpstr>
      <vt:lpstr>Vraag 17</vt:lpstr>
      <vt:lpstr>Vraag 18</vt:lpstr>
      <vt:lpstr>Vraag 18</vt:lpstr>
      <vt:lpstr>Vraag 19</vt:lpstr>
      <vt:lpstr>Vraag 19</vt:lpstr>
      <vt:lpstr>Vraag 20</vt:lpstr>
      <vt:lpstr>Vraag 20</vt:lpstr>
      <vt:lpstr>Vraag 21</vt:lpstr>
      <vt:lpstr>Vraag 21</vt:lpstr>
      <vt:lpstr>Vraag 22</vt:lpstr>
      <vt:lpstr>Vraag 22</vt:lpstr>
      <vt:lpstr>Vraag 23</vt:lpstr>
      <vt:lpstr>Vraag 23</vt:lpstr>
      <vt:lpstr>Vraag 24</vt:lpstr>
      <vt:lpstr>Vraag 24</vt:lpstr>
      <vt:lpstr>Vraag 25</vt:lpstr>
      <vt:lpstr>Vraag 25</vt:lpstr>
      <vt:lpstr>Vraag 26</vt:lpstr>
      <vt:lpstr>Vraag 26</vt:lpstr>
      <vt:lpstr>Vraag 27</vt:lpstr>
      <vt:lpstr>Vraag 27</vt:lpstr>
      <vt:lpstr>Vraag 28</vt:lpstr>
      <vt:lpstr>Vraag 28</vt:lpstr>
      <vt:lpstr>Vraag 29</vt:lpstr>
      <vt:lpstr>Vraag 29</vt:lpstr>
      <vt:lpstr>Vraag 30</vt:lpstr>
      <vt:lpstr>Vraag 30</vt:lpstr>
      <vt:lpstr>Vraag 31</vt:lpstr>
      <vt:lpstr>Vraag 31</vt:lpstr>
      <vt:lpstr>Vraag 32</vt:lpstr>
      <vt:lpstr>Vraag 32</vt:lpstr>
      <vt:lpstr>Vraag 33</vt:lpstr>
      <vt:lpstr>Vraag 33</vt:lpstr>
      <vt:lpstr>Vraag 34</vt:lpstr>
      <vt:lpstr>Vraag 34</vt:lpstr>
      <vt:lpstr>Vraag 35</vt:lpstr>
      <vt:lpstr>Vraag 35</vt:lpstr>
      <vt:lpstr>Vraag 36</vt:lpstr>
      <vt:lpstr>Vraag 36</vt:lpstr>
      <vt:lpstr>Schiftingsvraag</vt:lpstr>
      <vt:lpstr>Schiftingsvraag</vt:lpstr>
      <vt:lpstr>Schiftingsvraag</vt:lpstr>
      <vt:lpstr>Schiftingsvraag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Maarten Timmermans</dc:creator>
  <cp:lastModifiedBy>Maarten Timmermans</cp:lastModifiedBy>
  <cp:revision>7</cp:revision>
  <dcterms:created xsi:type="dcterms:W3CDTF">2022-09-06T19:13:41Z</dcterms:created>
  <dcterms:modified xsi:type="dcterms:W3CDTF">2022-09-10T10:24:56Z</dcterms:modified>
</cp:coreProperties>
</file>